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03" autoAdjust="0"/>
  </p:normalViewPr>
  <p:slideViewPr>
    <p:cSldViewPr snapToGrid="0">
      <p:cViewPr varScale="1">
        <p:scale>
          <a:sx n="87" d="100"/>
          <a:sy n="87" d="100"/>
        </p:scale>
        <p:origin x="41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07/03/2025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07/03/2025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8"/>
            <a:ext cx="5288546" cy="4150294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fr-FR" b="1" dirty="0"/>
              <a:t>1 : Identification du badge NFC</a:t>
            </a:r>
            <a:endParaRPr lang="fr-FR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/>
              <a:t>2 :  Vérification du badge</a:t>
            </a:r>
            <a:endParaRPr lang="fr-FR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/>
              <a:t>3, 4 :  Activation du mécanisme d’ouverture</a:t>
            </a:r>
            <a:endParaRPr lang="fr-FR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/>
              <a:t>5, 6 : 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286339"/>
            <a:ext cx="3804730" cy="249053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21971" y="3976079"/>
            <a:ext cx="3804730" cy="298130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Wifi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à un serveur distant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de faibles données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Déploiement dans l’UBS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856383"/>
            <a:ext cx="3804730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43113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373228" y="3470896"/>
            <a:ext cx="0" cy="20817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479246" y="3443214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896137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470891"/>
            <a:ext cx="0" cy="202875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456468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885549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460" y="422712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8" y="2305700"/>
            <a:ext cx="4798643" cy="1364974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Fonctionnent en continu : pannes ou dysfonctionnements fréquents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Problèmes de connexion Wi-Fi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35966" y="2648087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b="1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0" y="2351838"/>
            <a:ext cx="4798643" cy="133846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Usurpation d’identité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Besoin d’un système de réservation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60382" y="3865099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Perspectives du projet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9" y="4505413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La réception de colis pour le personnels de l’UBS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Connexion avec l’ENT pour réserver un casier à distance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Système de notifications automatisé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1" y="4505414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Partenariats avec d’autres universités</a:t>
            </a:r>
            <a:r>
              <a:rPr lang="fr-FR" sz="1800" dirty="0"/>
              <a:t> </a:t>
            </a:r>
            <a:r>
              <a:rPr lang="fr-FR" sz="1800" b="1" dirty="0"/>
              <a:t>ou</a:t>
            </a:r>
            <a:r>
              <a:rPr lang="fr-FR" sz="1800" dirty="0"/>
              <a:t> </a:t>
            </a:r>
            <a:r>
              <a:rPr lang="fr-FR" sz="1800" b="1" dirty="0"/>
              <a:t>bibliothèques publiques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Déploiement  au niveau des bibliothèques universitaires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Mode veille intelligent pour minimiser la 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22031" y="1629831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Limites du projet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Références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119276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292094"/>
            <a:ext cx="5438774" cy="5359402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Fonctionnelles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Techniques  </a:t>
            </a:r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Gantt du projet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523920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5359" y="1622577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208104" y="465794"/>
            <a:ext cx="6207813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1856179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:</a:t>
            </a:r>
          </a:p>
          <a:p>
            <a:pPr marL="0" indent="0" rtl="0">
              <a:buNone/>
            </a:pPr>
            <a:endParaRPr lang="fr-FR" b="1" noProof="1"/>
          </a:p>
          <a:p>
            <a:pPr marL="0" indent="0" rtl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57809" y="591737"/>
            <a:ext cx="9104243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Etat de l’art et Analyse critique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69" y="2247140"/>
            <a:ext cx="5864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Amazon Locker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Smart Lockers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624936" y="4640927"/>
            <a:ext cx="5519530" cy="11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7" y="1455347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975</Words>
  <Application>Microsoft Office PowerPoint</Application>
  <PresentationFormat>Grand écran</PresentationFormat>
  <Paragraphs>229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2025-03-07T12:19:03Z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